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1" r:id="rId4"/>
    <p:sldId id="258" r:id="rId5"/>
    <p:sldId id="263" r:id="rId6"/>
    <p:sldId id="280" r:id="rId7"/>
    <p:sldId id="284" r:id="rId8"/>
    <p:sldId id="291" r:id="rId9"/>
    <p:sldId id="287" r:id="rId10"/>
    <p:sldId id="296" r:id="rId11"/>
    <p:sldId id="298" r:id="rId12"/>
    <p:sldId id="299" r:id="rId13"/>
    <p:sldId id="288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7"/>
    <p:restoredTop sz="94676"/>
  </p:normalViewPr>
  <p:slideViewPr>
    <p:cSldViewPr snapToGrid="0">
      <p:cViewPr varScale="1">
        <p:scale>
          <a:sx n="101" d="100"/>
          <a:sy n="101" d="100"/>
        </p:scale>
        <p:origin x="8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ED175-FE39-4C49-8963-6DA825098167}" type="datetimeFigureOut">
              <a:rPr lang="es-ES_tradnl" smtClean="0"/>
              <a:t>28/10/24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6643B-F24F-0340-A330-456AF974A66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62707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3682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34415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5355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07179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67910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5804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2342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5893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14514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0548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3710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5CA03-88A7-267D-DAD3-12AE38913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6EACDA-2A67-89FE-1AD8-243492AA05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C759ED-0323-6118-C56A-A9B010A60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9311-FAD8-CD49-A52E-5BA8184C001A}" type="datetime1">
              <a:rPr lang="es-ES" smtClean="0"/>
              <a:t>28/10/24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208364-3428-9D33-5A72-D65C8DDF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9B120C-331A-34F4-71E2-2CC92D5C1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9707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D0A291-6893-73AE-855D-1D3BA289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D465CE-9E26-58D5-E09A-AEC504C4D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1E3AA2-3FE1-58F0-9AC1-C31681447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E2F8-1874-CB4F-A521-18E66E1D01CD}" type="datetime1">
              <a:rPr lang="es-ES" smtClean="0"/>
              <a:t>28/10/24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787514-CA4F-7C2A-804A-40F0AF924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CFFA61-07A1-FE73-631C-AF8F155E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572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487EA5-75DA-D946-4A2E-8A24A7E69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855244-B134-D209-EE4B-242D9FE67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7600A-5113-F9DE-E6D6-892C74D84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8FD2-7600-084C-B0CE-643A7BC19AEB}" type="datetime1">
              <a:rPr lang="es-ES" smtClean="0"/>
              <a:t>28/10/24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DAA232-2643-FA3F-5811-1039913EB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EAAD34-2250-4C7B-E6D9-579512270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401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0FFA5-DFB2-21BA-8901-89F79C11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068F96-FFD7-A3BB-1A9D-F0B45DEAD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5D3D01-2590-B60E-2D9D-EEC6F0413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986B-7D28-B64A-A592-A780DA2C35E6}" type="datetime1">
              <a:rPr lang="es-ES" smtClean="0"/>
              <a:t>28/10/24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285351-276A-FD3C-5198-AFE0B3E0D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327726-C5ED-EB21-EE99-4EECA334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3066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F18E3-BABE-C7B5-981D-2A7D056D7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CA60FF-DE88-D5F5-9478-6757A09D6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D8CE9F-E815-CE8D-5527-13B45504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288-B2FC-7E4F-893A-13E0A3C59859}" type="datetime1">
              <a:rPr lang="es-ES" smtClean="0"/>
              <a:t>28/10/24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8C61FB-D577-5F7A-6E57-4BCB3DC7D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DBC6FF-027E-792E-30B8-317F3725F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414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92116-2639-C625-42DF-2E9BA966A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10FA8D-D813-3189-80A3-F98819C009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E0ACFC-456F-DE42-1D7B-273669CD3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E00E60-9E18-0BA4-90E3-D2399144C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2857-D237-DF49-9A3D-88FA3C7A4706}" type="datetime1">
              <a:rPr lang="es-ES" smtClean="0"/>
              <a:t>28/10/24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6EC77C-5572-E6C4-7D86-AE8EE266B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417F29-4119-51F3-EE15-83113A2DF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381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9BE5B-8F5D-B306-4B80-6F052B5E6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29D321-AC4C-F1BF-AE01-38708C8CE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20F6D9-9AA3-08E5-CC56-63C23A5BD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6068517-22F8-24A3-9D7D-E757FF3D6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83CAD47-C0AC-C351-5802-C5E3C5179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981EE4-07BE-A18F-9F7B-516654F8D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CE0B-1FA3-8D49-8291-7A6ABA486A65}" type="datetime1">
              <a:rPr lang="es-ES" smtClean="0"/>
              <a:t>28/10/24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1506272-EC0F-1E0D-854C-E53399466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377781E-2B43-FD55-2AEB-480D8C07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1716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1B84A-53BE-C4C9-60F3-E67F1DF0D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CC83BD-295D-547C-F53A-50057C082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2CAE-FF73-D341-BD85-5B2A896901CF}" type="datetime1">
              <a:rPr lang="es-ES" smtClean="0"/>
              <a:t>28/10/24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354785-0C13-FDF5-FA80-B4603918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0C0E2FD-85C9-F56C-8817-14F7D14A9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658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4E66C97-C54D-A559-FFD8-850AF4C59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DA97-00E5-3444-94DB-DDD4EF2721FE}" type="datetime1">
              <a:rPr lang="es-ES" smtClean="0"/>
              <a:t>28/10/24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1A23C92-B252-9951-F07A-C1EE7364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67BEAC-6407-6CA3-4DDE-11B05288B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467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56048-8D88-3D9D-D6A1-1618BC56E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35DEDC-69C1-2DCB-E169-D2233FD16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7E3DE6-87C7-4DCC-C9D0-01BB158A3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364D1F-F732-4DCA-A494-761F24893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85AC-5C88-1E43-A153-4F46DC76D57D}" type="datetime1">
              <a:rPr lang="es-ES" smtClean="0"/>
              <a:t>28/10/24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BBCF3A-623B-5666-7E76-53A90B6CA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2389F5-B0F8-F491-446A-98A009216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155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7834E-415E-54EB-2CC9-4AA111FD1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A167FB-488F-F089-C744-ACB3EE1F91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A719E8-3BFD-19B7-488D-D73006B09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2A60A-06D7-1280-2D04-325BED19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3572-A3EF-DE4D-A5DB-ABE4E449E423}" type="datetime1">
              <a:rPr lang="es-ES" smtClean="0"/>
              <a:t>28/10/24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8AFC73-DD0F-4CF5-41F6-D79A143AC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D278A1-DA65-F2A3-B02D-0768F5566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4999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696DD3-3703-DE21-698C-3C0FB0B82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A46A69-2367-1472-2F64-8B7852865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A76A3C-5B23-65E3-91C5-488AB244B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577C5-EB70-2246-B35D-8E1629ED2A00}" type="datetime1">
              <a:rPr lang="es-ES" smtClean="0"/>
              <a:t>28/10/24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E9423D-9C98-C97C-CDA7-59823E066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E2EDC6-0DDE-CB8E-98B3-869926C1E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4099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A43B7F-DCCA-3D59-F69E-DAF967241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3385" y="1119704"/>
            <a:ext cx="10265229" cy="2387600"/>
          </a:xfrm>
        </p:spPr>
        <p:txBody>
          <a:bodyPr>
            <a:normAutofit/>
          </a:bodyPr>
          <a:lstStyle/>
          <a:p>
            <a:b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</a:br>
            <a:r>
              <a:rPr lang="es-ES" sz="2400" b="1" kern="100" dirty="0">
                <a:solidFill>
                  <a:schemeClr val="accent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RESILIENCIA Y ADAPTABILIDAD</a:t>
            </a:r>
            <a:br>
              <a:rPr lang="es-ES" sz="2400" b="1" kern="100" dirty="0">
                <a:solidFill>
                  <a:schemeClr val="accent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</a:br>
            <a:br>
              <a:rPr lang="es-ES" sz="1800" b="1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</a:b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RESUMEN EJECUTIVO DEL PROYECTO</a:t>
            </a:r>
            <a:br>
              <a:rPr lang="es-ES" sz="1800" b="1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es-ES_tradnl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22D4B15-93BE-1223-A22F-B64AA0E98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3660363B-C481-7B67-26E3-AA93A66006C6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C3ED784-13E9-8412-D324-5CCF6CF3F916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5" name="Imagen 4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3151A070-A48D-E030-D0D8-E1E9BA8301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  <p:sp>
        <p:nvSpPr>
          <p:cNvPr id="9" name="Subtítulo 2">
            <a:extLst>
              <a:ext uri="{FF2B5EF4-FFF2-40B4-BE49-F238E27FC236}">
                <a16:creationId xmlns:a16="http://schemas.microsoft.com/office/drawing/2014/main" id="{324BAF6F-02BB-DC4F-A67F-248510020E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es-ES_tradnl" sz="4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NOMBRE DE LA EMPRESA</a:t>
            </a:r>
          </a:p>
        </p:txBody>
      </p:sp>
    </p:spTree>
    <p:extLst>
      <p:ext uri="{BB962C8B-B14F-4D97-AF65-F5344CB8AC3E}">
        <p14:creationId xmlns:p14="http://schemas.microsoft.com/office/powerpoint/2010/main" val="128222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719947"/>
            <a:ext cx="11553247" cy="35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Comentarios o testimonios de empleados, clientes o socios que evidencien la resiliencia y adaptabilidad de la empresa.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10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9. Testimonios o Feedback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426D15-4C8F-0009-2BC7-67684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08A04CD-A83F-D4C0-26DC-CBF8B11DC6B8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382C1F4-83BB-E422-75A5-22CED905FC2C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960B9C6F-90A4-8F73-2EB8-F01973C4A4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641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719947"/>
            <a:ext cx="11553247" cy="35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Planes y estrategias futuras basadas en los aprendizajes y experiencias acumuladas.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11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10. Proyección Futura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426D15-4C8F-0009-2BC7-67684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08A04CD-A83F-D4C0-26DC-CBF8B11DC6B8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382C1F4-83BB-E422-75A5-22CED905FC2C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5A6B9F2B-CAB1-B4DC-0ACE-389AF95F84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287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719947"/>
            <a:ext cx="11553247" cy="35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Gráficos, fotografías, o cualquier otro documento que demuestre la evolución y superación de la empresa con respecto al Alcance 3.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12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11. </a:t>
            </a:r>
            <a:r>
              <a:rPr lang="es-ES" sz="1600" b="1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Anexos</a:t>
            </a:r>
            <a:endParaRPr lang="es-ES" sz="1600" b="1" dirty="0">
              <a:solidFill>
                <a:srgbClr val="FFFFFF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426D15-4C8F-0009-2BC7-67684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08A04CD-A83F-D4C0-26DC-CBF8B11DC6B8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382C1F4-83BB-E422-75A5-22CED905FC2C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9C82E220-8B3F-B447-60F5-41F1148AA7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498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13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</a:t>
            </a: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2</a:t>
            </a:r>
            <a:r>
              <a:rPr lang="es-ES" sz="1600" b="1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 </a:t>
            </a: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Declaración de Veracidad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E8D7832-F296-E2B3-4993-B2740406A8CA}"/>
              </a:ext>
            </a:extLst>
          </p:cNvPr>
          <p:cNvSpPr txBox="1"/>
          <p:nvPr/>
        </p:nvSpPr>
        <p:spPr>
          <a:xfrm>
            <a:off x="2862193" y="1713515"/>
            <a:ext cx="6100174" cy="965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5400" dirty="0">
                <a:effectLst/>
                <a:latin typeface="MS Gothic" panose="020B0609070205080204" pitchFamily="49" charset="-128"/>
                <a:ea typeface="Calibri" panose="020F0502020204030204" pitchFamily="34" charset="0"/>
                <a:cs typeface="Times New Roman" panose="02020603050405020304" pitchFamily="18" charset="0"/>
              </a:rPr>
              <a:t>☒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1 Cuadro de texto">
            <a:extLst>
              <a:ext uri="{FF2B5EF4-FFF2-40B4-BE49-F238E27FC236}">
                <a16:creationId xmlns:a16="http://schemas.microsoft.com/office/drawing/2014/main" id="{A5E141C0-F81B-86C4-D5C6-E4A06B2E1A83}"/>
              </a:ext>
            </a:extLst>
          </p:cNvPr>
          <p:cNvSpPr txBox="1"/>
          <p:nvPr/>
        </p:nvSpPr>
        <p:spPr>
          <a:xfrm>
            <a:off x="3624237" y="1854790"/>
            <a:ext cx="7996263" cy="762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Con la firma y el envío del presente documento declaro haber leído, conocer y aceptar las estipulaciones de las bases legales del concurso Premio Alcance 3.0</a:t>
            </a:r>
            <a:endParaRPr lang="es-ES" sz="24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24 Cuadro de texto">
            <a:extLst>
              <a:ext uri="{FF2B5EF4-FFF2-40B4-BE49-F238E27FC236}">
                <a16:creationId xmlns:a16="http://schemas.microsoft.com/office/drawing/2014/main" id="{C8807B39-60DD-B183-C6AB-F38D2C8EF298}"/>
              </a:ext>
            </a:extLst>
          </p:cNvPr>
          <p:cNvSpPr txBox="1"/>
          <p:nvPr/>
        </p:nvSpPr>
        <p:spPr>
          <a:xfrm>
            <a:off x="3141723" y="5298771"/>
            <a:ext cx="5404485" cy="1444625"/>
          </a:xfrm>
          <a:prstGeom prst="rect">
            <a:avLst/>
          </a:prstGeom>
          <a:solidFill>
            <a:schemeClr val="lt1"/>
          </a:solidFill>
          <a:ln w="9525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r>
              <a:rPr lang="es-ES" sz="1100" b="1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FIRMA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AB72ED7-8468-0EF5-9B64-D4847721618B}"/>
              </a:ext>
            </a:extLst>
          </p:cNvPr>
          <p:cNvSpPr txBox="1"/>
          <p:nvPr/>
        </p:nvSpPr>
        <p:spPr>
          <a:xfrm>
            <a:off x="2870747" y="3105103"/>
            <a:ext cx="228306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Nombre de la Empresa:</a:t>
            </a: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CIF:</a:t>
            </a: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Nombre y Apellidos:</a:t>
            </a:r>
            <a:endParaRPr lang="es-ES_tradnl" sz="1600" b="1" dirty="0">
              <a:solidFill>
                <a:srgbClr val="0070C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Cargo:</a:t>
            </a:r>
            <a:endParaRPr lang="es-ES_tradnl" sz="1600" b="1" dirty="0">
              <a:solidFill>
                <a:srgbClr val="0070C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DNI:</a:t>
            </a:r>
            <a:endParaRPr lang="es-ES_tradnl" sz="1600" b="1" dirty="0">
              <a:solidFill>
                <a:srgbClr val="0070C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/>
            <a:endParaRPr lang="es-ES_tradnl" sz="1600" b="1" dirty="0"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Lugar y Fecha:</a:t>
            </a:r>
            <a:endParaRPr lang="es-ES_tradnl" sz="1600" b="1" dirty="0">
              <a:solidFill>
                <a:srgbClr val="0070C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420412F-FFDA-6ECF-C29A-2A0DAEA051EF}"/>
              </a:ext>
            </a:extLst>
          </p:cNvPr>
          <p:cNvSpPr txBox="1"/>
          <p:nvPr/>
        </p:nvSpPr>
        <p:spPr>
          <a:xfrm>
            <a:off x="5153808" y="3105103"/>
            <a:ext cx="40588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endParaRPr lang="es-ES_tradnl" sz="1600" b="1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29F1DF1C-E88A-C96D-2B70-C2231D75A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23D75BBC-6DD7-2DC8-10B2-0DEA28EF8F22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FA67BD1-E5B9-4D5B-3DBF-FD9C4F9DEB40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12" name="Imagen 11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3D079163-FF26-DD1A-EB2A-522907B250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32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Rectángulo">
            <a:extLst>
              <a:ext uri="{FF2B5EF4-FFF2-40B4-BE49-F238E27FC236}">
                <a16:creationId xmlns:a16="http://schemas.microsoft.com/office/drawing/2014/main" id="{EF1DDAF0-1432-2CF4-2F8C-5DC6CBAC2248}"/>
              </a:ext>
            </a:extLst>
          </p:cNvPr>
          <p:cNvSpPr/>
          <p:nvPr/>
        </p:nvSpPr>
        <p:spPr>
          <a:xfrm>
            <a:off x="368935" y="1162007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1</a:t>
            </a:r>
            <a:r>
              <a:rPr lang="es-ES" sz="1600" b="1" dirty="0">
                <a:solidFill>
                  <a:srgbClr val="FFFFFF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. Categoría</a:t>
            </a:r>
            <a:endParaRPr lang="es-ES" sz="16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arcador de número de diapositiva 14">
            <a:extLst>
              <a:ext uri="{FF2B5EF4-FFF2-40B4-BE49-F238E27FC236}">
                <a16:creationId xmlns:a16="http://schemas.microsoft.com/office/drawing/2014/main" id="{F549883F-023D-58C3-592E-5B5301C9F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2</a:t>
            </a:fld>
            <a:endParaRPr lang="es-ES_tradn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B97787-ACE2-FA93-3CD9-836B2A237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8114" y="2972367"/>
            <a:ext cx="10435771" cy="677862"/>
          </a:xfrm>
        </p:spPr>
        <p:txBody>
          <a:bodyPr>
            <a:normAutofit/>
          </a:bodyPr>
          <a:lstStyle/>
          <a:p>
            <a:r>
              <a:rPr lang="es-ES" sz="2400" b="1" kern="100" dirty="0">
                <a:solidFill>
                  <a:schemeClr val="accent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RESILIENCIA Y ADAPTABILIDAD</a:t>
            </a:r>
            <a:endParaRPr lang="es-ES_tradnl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448CB8-FCAD-8E23-03B6-6C530C22E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6E8056E-E7FC-6D02-E7ED-1ADB25CE7300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29550F-5AD6-FB95-AC7F-20455CC652F3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21B3D03-3761-99E7-604C-8980F18519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39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Rectángulo">
            <a:extLst>
              <a:ext uri="{FF2B5EF4-FFF2-40B4-BE49-F238E27FC236}">
                <a16:creationId xmlns:a16="http://schemas.microsoft.com/office/drawing/2014/main" id="{EF1DDAF0-1432-2CF4-2F8C-5DC6CBAC2248}"/>
              </a:ext>
            </a:extLst>
          </p:cNvPr>
          <p:cNvSpPr/>
          <p:nvPr/>
        </p:nvSpPr>
        <p:spPr>
          <a:xfrm>
            <a:off x="368935" y="1162007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2. Datos de la Empresa</a:t>
            </a:r>
            <a:endParaRPr lang="es-ES" sz="16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855120"/>
            <a:ext cx="11527971" cy="4412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Sector o Industria:</a:t>
            </a:r>
            <a:endParaRPr lang="es-ES" sz="1800" b="1" dirty="0">
              <a:solidFill>
                <a:srgbClr val="00000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GillSansLight" panose="020B0502020104020203" pitchFamily="34" charset="-79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Nombre de la Compañía: 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Dirección: 		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Población: 			</a:t>
            </a:r>
            <a:endParaRPr lang="es-ES" sz="1800" dirty="0">
              <a:solidFill>
                <a:srgbClr val="00B0F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Teléfono: 			</a:t>
            </a:r>
            <a:endParaRPr lang="es-ES" sz="1800" dirty="0">
              <a:solidFill>
                <a:srgbClr val="00B0F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Web Empresa</a:t>
            </a:r>
            <a:r>
              <a:rPr lang="es-ES" b="1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:</a:t>
            </a: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	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ES" sz="18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Persona que presenta el Proyecto</a:t>
            </a:r>
            <a:r>
              <a:rPr lang="es-ES" sz="1800" b="1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:</a:t>
            </a:r>
            <a:r>
              <a:rPr lang="es-ES" sz="1800" b="1" dirty="0">
                <a:solidFill>
                  <a:srgbClr val="00B0F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Teléfono de contacto: 	</a:t>
            </a:r>
            <a:endParaRPr lang="es-ES" sz="1800" dirty="0">
              <a:solidFill>
                <a:srgbClr val="00B0F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Email: 				</a:t>
            </a:r>
          </a:p>
        </p:txBody>
      </p:sp>
      <p:sp>
        <p:nvSpPr>
          <p:cNvPr id="15" name="Marcador de número de diapositiva 14">
            <a:extLst>
              <a:ext uri="{FF2B5EF4-FFF2-40B4-BE49-F238E27FC236}">
                <a16:creationId xmlns:a16="http://schemas.microsoft.com/office/drawing/2014/main" id="{F549883F-023D-58C3-592E-5B5301C9F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3</a:t>
            </a:fld>
            <a:endParaRPr lang="es-ES_tradnl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8BE1F02-6E56-A459-B398-1772CBD97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30C73A7-B718-B577-0B18-6E554DE089C9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D8C0466-2F5D-03F5-5707-86A43204309E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5" name="Imagen 4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D2BB9FE6-97AF-6BBF-BB12-BFEB06F6D3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86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Rectángulo">
            <a:extLst>
              <a:ext uri="{FF2B5EF4-FFF2-40B4-BE49-F238E27FC236}">
                <a16:creationId xmlns:a16="http://schemas.microsoft.com/office/drawing/2014/main" id="{EF1DDAF0-1432-2CF4-2F8C-5DC6CBAC2248}"/>
              </a:ext>
            </a:extLst>
          </p:cNvPr>
          <p:cNvSpPr/>
          <p:nvPr/>
        </p:nvSpPr>
        <p:spPr>
          <a:xfrm>
            <a:off x="368935" y="1162007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3. Resumen Ejecutivo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4</a:t>
            </a:fld>
            <a:endParaRPr lang="es-ES_tradnl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56DD31-0E73-031D-8B18-FB6ED3776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3FD2687-69E9-BB2D-95D4-E4FEDBD1D041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BC65712-D199-C986-E95D-B16AA0348344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4" name="Imagen 3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54B90611-6304-58DD-A7AC-0591D23E63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A7B939B5-6FF0-6898-60D4-8FFE6523CA08}"/>
              </a:ext>
            </a:extLst>
          </p:cNvPr>
          <p:cNvSpPr txBox="1"/>
          <p:nvPr/>
        </p:nvSpPr>
        <p:spPr>
          <a:xfrm>
            <a:off x="500743" y="1855120"/>
            <a:ext cx="11527971" cy="709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Presentar un resumen ejecutivo con una extensión máxima de 300 palabras sobre </a:t>
            </a:r>
            <a:r>
              <a:rPr lang="es-ES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el proyecto de </a:t>
            </a:r>
            <a:r>
              <a:rPr lang="es-ES" sz="18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Resiliencia y Adaptabilidad, que persigue la Empresa.</a:t>
            </a:r>
          </a:p>
        </p:txBody>
      </p:sp>
    </p:spTree>
    <p:extLst>
      <p:ext uri="{BB962C8B-B14F-4D97-AF65-F5344CB8AC3E}">
        <p14:creationId xmlns:p14="http://schemas.microsoft.com/office/powerpoint/2010/main" val="1782686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899035"/>
            <a:ext cx="11553247" cy="641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Detallar los desafíos específicos que enfrentó la empresa,</a:t>
            </a:r>
            <a:r>
              <a:rPr lang="es-ES" sz="160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relativos al Alcance 3,</a:t>
            </a: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ya sean económicos, técnicos, operativos, culturales, etc.</a:t>
            </a:r>
            <a:endParaRPr lang="es-ES" sz="1600" dirty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GillSansLight" panose="020B0502020104020203" pitchFamily="34" charset="-79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5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4. Descripción del Desafío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8BAFA9-DF07-5CEB-F09F-1CD7E93E4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CFA5BA4-3105-B6D1-19B5-ED7D2A7040D6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11B2FB-BBE5-2A86-148F-6D005F9EF192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4" name="Imagen 3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1CDE483F-005E-D787-3414-D259FE5224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536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719947"/>
            <a:ext cx="11553247" cy="35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Describir las acciones, procesos y estrategias implementadas para superar los desafíos mencionados.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6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5. Estrategias de Adaptabilidad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AB4959-447D-7C23-F3D5-435CB7D63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2A958E3-903A-2AB0-86B2-CF98820AB50C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3B3507E-7EAD-7C20-DBBC-3358492EE5AB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0F0102FB-C3FA-F7FC-8A5B-535BEE4BE8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39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815547"/>
            <a:ext cx="11553247" cy="356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Narrar eventos o momentos cruciales en los que la empresa demostró una resiliencia notable.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7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6. Momentos Clave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80AE06-8A1E-752F-ABC0-B17224559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A1D8985-20DC-A5AD-8E1E-F0F003B0EAE8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5F28F58-3477-2781-4FFD-29B4B136FB09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469D6A92-DD17-332F-64D5-167555DEF1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511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719947"/>
            <a:ext cx="11553247" cy="35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Beneficios tangibles y mejoras que surgieron como resultado de superar los desafíos.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8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7. Resultados Alcanzados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DCD921-4D80-9CE0-64D9-DF894DD47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0083EE0-757F-A8C7-12A4-A507DB2DBD83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323DA5-1D42-CC8B-A72D-BE5C6A4693F4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DC34E269-1E32-A9EE-E06F-611B6E2F37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146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486353" y="1719947"/>
            <a:ext cx="11553247" cy="35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Reflexiones y lecciones aprendidas durante el proceso de adaptación y superación de desafíos.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9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8. Aprendizajes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426D15-4C8F-0009-2BC7-67684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08A04CD-A83F-D4C0-26DC-CBF8B11DC6B8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382C1F4-83BB-E422-75A5-22CED905FC2C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BDC84EC1-AAA4-C1DB-B78D-D49B5F1019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7879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4135</TotalTime>
  <Words>507</Words>
  <Application>Microsoft Macintosh PowerPoint</Application>
  <PresentationFormat>Panorámica</PresentationFormat>
  <Paragraphs>122</Paragraphs>
  <Slides>13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MS Gothic</vt:lpstr>
      <vt:lpstr>Arial</vt:lpstr>
      <vt:lpstr>Calibri</vt:lpstr>
      <vt:lpstr>Calibri Light</vt:lpstr>
      <vt:lpstr>Source Sans Pro</vt:lpstr>
      <vt:lpstr>Verdana</vt:lpstr>
      <vt:lpstr>Tema de Office</vt:lpstr>
      <vt:lpstr> RESILIENCIA Y ADAPTABILIDAD  RESUMEN EJECUTIVO DEL PROYECTO </vt:lpstr>
      <vt:lpstr>RESILIENCIA Y ADAPTABILIDAD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EJECUTIVO DEL PROYECTO</dc:title>
  <dc:creator>Ramón Cabezas Navas</dc:creator>
  <cp:lastModifiedBy>Microsoft Office User</cp:lastModifiedBy>
  <cp:revision>47</cp:revision>
  <dcterms:created xsi:type="dcterms:W3CDTF">2023-02-28T12:24:31Z</dcterms:created>
  <dcterms:modified xsi:type="dcterms:W3CDTF">2024-10-28T16:48:04Z</dcterms:modified>
</cp:coreProperties>
</file>